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embeddedFontLst>
    <p:embeddedFont>
      <p:font typeface="G마켓 산스 TTF Bold" panose="02000000000000000000" pitchFamily="2" charset="-127"/>
      <p:bold r:id="rId11"/>
    </p:embeddedFont>
    <p:embeddedFont>
      <p:font typeface="G마켓 산스 TTF Medium" panose="02000000000000000000" pitchFamily="2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1" autoAdjust="0"/>
    <p:restoredTop sz="94660"/>
  </p:normalViewPr>
  <p:slideViewPr>
    <p:cSldViewPr snapToGrid="0">
      <p:cViewPr varScale="1">
        <p:scale>
          <a:sx n="83" d="100"/>
          <a:sy n="83" d="100"/>
        </p:scale>
        <p:origin x="120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15D130-6DFF-4CF0-8479-6122C77DDED2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D18359-7611-4D43-A138-78E0CF1E57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0624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18359-7611-4D43-A138-78E0CF1E572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3189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4BD3E6-1482-AF40-2418-3AB343CD6F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D7CD546-E313-1DD2-3B3F-FBF1995D95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BB74F7D-8C83-1C81-66E5-AD95078603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187002-31DA-E5BD-9762-7EAF748435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18359-7611-4D43-A138-78E0CF1E572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87398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646414-2DE0-7FF3-0185-E2D69B6B11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0CD0C5E-79F1-B6D4-9F95-A336ACEDF3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41C8FE6-8425-BDE3-8DB4-540A79789D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E73AEA-A9E5-BF46-4B76-FE75C0F240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18359-7611-4D43-A138-78E0CF1E572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91344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91681F-7996-40BE-96B5-97FC9B678A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3D440C1-FE1F-22A3-D910-EC8D311C65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FCDE0B1-EEAE-3402-9316-DD6D884EFC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220CC6-5593-EF17-D701-A375C0DCB6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18359-7611-4D43-A138-78E0CF1E572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79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D8BD96-9C92-A6EF-C965-B7C506EBDF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F179535-4D2C-F456-EC12-F98ED773D4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8E9A81F-98D9-A9E0-77BC-E559AF926A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54B542B-47AC-2BCB-1452-04F8B17ADC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18359-7611-4D43-A138-78E0CF1E572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33427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16F631-946A-6BEC-16CB-F2DB3CCBD4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3759021-5C34-270C-2D41-0B6478AD09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248DA04-01A4-77E7-BAE5-4305C6DC79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B06D1B7-BE43-2198-93C6-97E550ABE4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D18359-7611-4D43-A138-78E0CF1E572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7145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1CC582-4B1E-04AF-52D5-F84F22C96B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705B906-33AB-13E8-4A51-D05AB2CCA1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85F476-9F51-881C-48E6-4C06BE043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2C9998-489E-E777-C105-C24E75D5F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F53F3F-98D5-6871-BABA-4AB4A9E6F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3388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61004-90BE-E0D5-F0C5-3475ED768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780AD1D-021F-055D-CB6A-8FCB2678C8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6311C1-49C6-9CC9-CAEF-5ADA376F1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7086B7-B785-8FBC-198B-EB2A6CB98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209E8E-7FE7-92AC-350B-40406ECFA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9412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7178C72-31F7-B29F-9D52-FA6E702AC7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662E9F-2DF9-7F29-FAE1-AEAC2FDE22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54FBF9-B83E-233C-652C-283E276FA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2A423A-CD4A-0BB0-7A17-75A40E0EA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7DAA5F-DFC1-1A36-A089-77A731710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4616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A15F38-5251-2541-E065-6AEB9EDCF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252F53-2F4C-097B-E767-F82B3467D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AEF94E-EDB0-73E9-332B-266B7B38B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3EB6CE-9FFA-4949-76B0-92B7AAE7B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293366-6EBE-0697-0B49-9222C569B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55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A12FD8-713E-0A0A-47CC-7CAD28386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7F3550-A8AE-642A-3E3A-303155FE3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CE0713B-005F-E1BC-4EA3-44707B524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21DE1E-AA96-C193-3541-DA4033D2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008786-3ECB-1188-430F-248CBF0E7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8937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9D008A-1B69-06FD-CCF2-E730CC590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A3439A-50BE-C45B-B167-CE7201F52A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926CA84-05A8-FC26-3811-E8865CA271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5A5307-0334-1772-29E5-25FC52944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62A1E0-86B5-53D6-1555-57CA2C7BC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B37985-0027-DAD0-477C-C9ECAD5B3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7362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4003CE-8F41-74BF-99DF-B48432340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413F09-6674-E7B9-6BD0-F6F642AA7E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948BDDD-56C4-00F0-289E-5D51DC722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4C42A9A-59EF-CAAA-438F-E3E2F75727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396705E-D4C0-8B04-A7D9-56047E6E46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F8D30E1-FDCC-348E-07A4-D01C7C4C4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21FB2D6-FEF9-B524-9C1D-0C40662DB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29D8228-3859-CADE-9E2E-262C81399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2660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87834E-163D-38CD-73D1-DDC1C1921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C34B2F3-BD66-9CA8-F5D7-878F7517F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4DC2C0D-541A-C5DF-F6F0-2D6C3CFA2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1B81A03-BE89-2882-94FB-D2DA5894C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230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5EBBDF7-AC83-C153-903B-936500398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2E8399C-ADC3-7C7F-5686-176575E69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F93F4DD-4197-4F9E-F1AB-44E998ACF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1076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3C665C-F9C4-FA1F-67A6-9ED67EE20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7BD9FF-8EBE-9355-D8EF-2F4D0C985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785E91B-D233-F2CB-510C-6375E97C19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C7A7A3-1877-90CE-60E1-CAC41C657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5E2B6D-AD13-77FB-9FA9-6A4AF9CDF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B176B6-3DA8-C08C-7F81-39BC00024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4789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52B24D-BA39-9C7E-96DE-215E737F2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D901A09-5A41-124C-DF60-7CD8178764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1235820-D7AE-B690-FDAB-9453BAA4E2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CCED646-7FE9-0051-D802-1472F39E7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0F2FC1-274D-AE72-0711-9D0C3B20B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D6B911-56F9-3D10-C1AB-57FF04DA6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034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C7C299-4E64-1838-91BE-7C7C0412D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8898EF-3885-CAC8-558D-7339D1ADE5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C1907B-2B35-08D8-30F5-DC66FD91B6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C6473F-629C-4FCA-A7DB-507AC2A47B57}" type="datetimeFigureOut">
              <a:rPr lang="ko-KR" altLang="en-US" smtClean="0"/>
              <a:t>2025-10-01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132FE9-F496-B803-10FE-883FE38583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5F4B82-2AC4-3323-412C-D465D340B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8DFC65-B15E-4B71-8DE3-0884E2FE9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262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216E2F-9FE7-3F88-5D28-C5AA094DD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2DGP 1</a:t>
            </a:r>
            <a:r>
              <a:rPr lang="ko-KR" altLang="en-US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차 프로젝트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25E210B-A76D-94A4-82A8-F564E2DCCD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게임공학과 </a:t>
            </a:r>
            <a:r>
              <a:rPr lang="en-US" altLang="ko-KR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2024180002 </a:t>
            </a:r>
            <a:r>
              <a:rPr lang="ko-KR" altLang="en-US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강석주</a:t>
            </a:r>
          </a:p>
        </p:txBody>
      </p:sp>
    </p:spTree>
    <p:extLst>
      <p:ext uri="{BB962C8B-B14F-4D97-AF65-F5344CB8AC3E}">
        <p14:creationId xmlns:p14="http://schemas.microsoft.com/office/powerpoint/2010/main" val="174543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9CC0EEF-84CC-F25C-F9F9-8B6AA3D166A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65" y="486607"/>
            <a:ext cx="11520669" cy="5884786"/>
          </a:xfrm>
          <a:prstGeom prst="rect">
            <a:avLst/>
          </a:prstGeom>
          <a:solidFill>
            <a:schemeClr val="bg1"/>
          </a:solidFill>
          <a:effectLst>
            <a:outerShdw blurRad="50800" dist="50800" dir="5400000" sx="1000" sy="1000" algn="ctr" rotWithShape="0">
              <a:srgbClr val="000000"/>
            </a:outerShdw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42BEC57-0F92-8F6A-2ED3-267FD9BCF0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637" y="1443037"/>
            <a:ext cx="7324725" cy="397192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B06F458-38CB-7380-D92A-D196F303D6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9376" y="121307"/>
            <a:ext cx="4795778" cy="2446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249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499D3A3-E7F9-4E5E-AA73-C0B9A0266C8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5714" y="267380"/>
            <a:ext cx="3655763" cy="19823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3B74316-6044-FF90-681D-C8E8C693EEE0}"/>
              </a:ext>
            </a:extLst>
          </p:cNvPr>
          <p:cNvSpPr txBox="1"/>
          <p:nvPr/>
        </p:nvSpPr>
        <p:spPr>
          <a:xfrm>
            <a:off x="537029" y="870858"/>
            <a:ext cx="780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 err="1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죠죠의</a:t>
            </a:r>
            <a:r>
              <a:rPr lang="ko-KR" altLang="en-US" sz="36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기묘한 모험</a:t>
            </a:r>
            <a:r>
              <a:rPr lang="en-US" altLang="ko-KR" sz="36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: </a:t>
            </a:r>
            <a:r>
              <a:rPr lang="ko-KR" altLang="en-US" sz="36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미래를 위한 유산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6A6F0F-9211-7D91-28F5-3B582582E8CE}"/>
              </a:ext>
            </a:extLst>
          </p:cNvPr>
          <p:cNvSpPr txBox="1"/>
          <p:nvPr/>
        </p:nvSpPr>
        <p:spPr>
          <a:xfrm>
            <a:off x="1031432" y="1901440"/>
            <a:ext cx="966357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장르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: 2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인 대전 격투 게임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게임 콘셉트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	- 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만화에서 파생된 게임으로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등장인물을 활용한 격투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	- 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원작 내 기술을 </a:t>
            </a:r>
            <a:r>
              <a:rPr lang="ko-KR" altLang="en-US" sz="2800" dirty="0" err="1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본딴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각 캐릭터의 기술 사용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재미 요소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	- 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단순 콤보가 아닌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800" dirty="0" err="1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죠죠만의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독특한 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‘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스탠드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’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기술 개념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	- 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원작 주인공과 </a:t>
            </a:r>
            <a:r>
              <a:rPr lang="ko-KR" altLang="en-US" sz="2800" dirty="0" err="1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빌런의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대치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7451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8EC10E-914C-3A33-1D42-1651DFF99F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4B21B8F-69CB-D067-0A51-4F1CECA816CF}"/>
              </a:ext>
            </a:extLst>
          </p:cNvPr>
          <p:cNvSpPr txBox="1"/>
          <p:nvPr/>
        </p:nvSpPr>
        <p:spPr>
          <a:xfrm>
            <a:off x="537029" y="870858"/>
            <a:ext cx="780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 진행 예시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CE1971-B356-BD9C-6ADB-51D94CF3DECB}"/>
              </a:ext>
            </a:extLst>
          </p:cNvPr>
          <p:cNvSpPr txBox="1"/>
          <p:nvPr/>
        </p:nvSpPr>
        <p:spPr>
          <a:xfrm>
            <a:off x="7637269" y="2443600"/>
            <a:ext cx="966357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1P</a:t>
            </a:r>
          </a:p>
          <a:p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	- 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주인공 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‘</a:t>
            </a:r>
            <a:r>
              <a:rPr lang="ko-KR" altLang="en-US" sz="2800" dirty="0" err="1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죠죠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’ 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역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	- w, a, s, d 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조작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en-US" altLang="ko-KR" sz="2800" b="1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2P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  <a:p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	- </a:t>
            </a:r>
            <a:r>
              <a:rPr lang="ko-KR" altLang="en-US" sz="2800" dirty="0" err="1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빌런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‘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디오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’ 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역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	- 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방향키 조작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23C7AAF-04AB-E62B-9D28-7C42A5F9554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279" r="12278"/>
          <a:stretch>
            <a:fillRect/>
          </a:stretch>
        </p:blipFill>
        <p:spPr>
          <a:xfrm>
            <a:off x="537029" y="1580186"/>
            <a:ext cx="6373057" cy="475172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D81EF91-0EB7-EE76-B9DD-F33AFB56F04E}"/>
              </a:ext>
            </a:extLst>
          </p:cNvPr>
          <p:cNvSpPr txBox="1"/>
          <p:nvPr/>
        </p:nvSpPr>
        <p:spPr>
          <a:xfrm>
            <a:off x="1484131" y="2966521"/>
            <a:ext cx="9663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759CEE-56CC-5A20-47D6-85064FF6BFFA}"/>
              </a:ext>
            </a:extLst>
          </p:cNvPr>
          <p:cNvSpPr txBox="1"/>
          <p:nvPr/>
        </p:nvSpPr>
        <p:spPr>
          <a:xfrm>
            <a:off x="4032490" y="2966521"/>
            <a:ext cx="9663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2P</a:t>
            </a:r>
          </a:p>
        </p:txBody>
      </p:sp>
    </p:spTree>
    <p:extLst>
      <p:ext uri="{BB962C8B-B14F-4D97-AF65-F5344CB8AC3E}">
        <p14:creationId xmlns:p14="http://schemas.microsoft.com/office/powerpoint/2010/main" val="1249920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1A7FE4-D709-FA7F-630E-925CD16546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0CCC428-A991-2557-9689-BD826E8A490F}"/>
              </a:ext>
            </a:extLst>
          </p:cNvPr>
          <p:cNvSpPr txBox="1"/>
          <p:nvPr/>
        </p:nvSpPr>
        <p:spPr>
          <a:xfrm>
            <a:off x="537029" y="870858"/>
            <a:ext cx="780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 진행 예시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E76144-BD36-CB0C-4A34-826B2A63CFFA}"/>
              </a:ext>
            </a:extLst>
          </p:cNvPr>
          <p:cNvSpPr txBox="1"/>
          <p:nvPr/>
        </p:nvSpPr>
        <p:spPr>
          <a:xfrm>
            <a:off x="7360212" y="1824552"/>
            <a:ext cx="9663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공격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/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피격 시 게이지 축적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4B946B1-DF00-C6AF-CAF5-94332CAD790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279" r="12278"/>
          <a:stretch>
            <a:fillRect/>
          </a:stretch>
        </p:blipFill>
        <p:spPr>
          <a:xfrm>
            <a:off x="537029" y="1792786"/>
            <a:ext cx="5802776" cy="432652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80AC3D8-5C53-5674-E104-75F0461FB79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816" r="12753"/>
          <a:stretch>
            <a:fillRect/>
          </a:stretch>
        </p:blipFill>
        <p:spPr>
          <a:xfrm>
            <a:off x="514891" y="1556492"/>
            <a:ext cx="6315184" cy="477263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221FFB3-0B9E-40E3-48DC-C0A8118C3E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3579" y="2906656"/>
            <a:ext cx="3908385" cy="855851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4BF111D4-04EE-68B8-98AA-BD9D758CC31B}"/>
              </a:ext>
            </a:extLst>
          </p:cNvPr>
          <p:cNvCxnSpPr>
            <a:cxnSpLocks/>
          </p:cNvCxnSpPr>
          <p:nvPr/>
        </p:nvCxnSpPr>
        <p:spPr>
          <a:xfrm>
            <a:off x="9367771" y="2644403"/>
            <a:ext cx="0" cy="5270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3C95CA5A-CA19-B687-4565-287EA6E6ADB8}"/>
              </a:ext>
            </a:extLst>
          </p:cNvPr>
          <p:cNvCxnSpPr>
            <a:cxnSpLocks/>
          </p:cNvCxnSpPr>
          <p:nvPr/>
        </p:nvCxnSpPr>
        <p:spPr>
          <a:xfrm>
            <a:off x="9367772" y="4244390"/>
            <a:ext cx="0" cy="5270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44851CD-1488-54CB-BEA2-534126FB4CE3}"/>
              </a:ext>
            </a:extLst>
          </p:cNvPr>
          <p:cNvSpPr txBox="1"/>
          <p:nvPr/>
        </p:nvSpPr>
        <p:spPr>
          <a:xfrm>
            <a:off x="7077827" y="5033035"/>
            <a:ext cx="96635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스탠드와 함께 더욱 강화된 공격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    (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중첩 횟수에 따라 상이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)</a:t>
            </a: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2DD24CF2-5331-8F24-FD45-90B86EB72088}"/>
              </a:ext>
            </a:extLst>
          </p:cNvPr>
          <p:cNvCxnSpPr/>
          <p:nvPr/>
        </p:nvCxnSpPr>
        <p:spPr>
          <a:xfrm>
            <a:off x="3345820" y="2825294"/>
            <a:ext cx="0" cy="39138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CC1E00C-0B88-6789-25F1-A483F1C22ECF}"/>
              </a:ext>
            </a:extLst>
          </p:cNvPr>
          <p:cNvSpPr txBox="1"/>
          <p:nvPr/>
        </p:nvSpPr>
        <p:spPr>
          <a:xfrm>
            <a:off x="2667320" y="2313394"/>
            <a:ext cx="9663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스탠드</a:t>
            </a:r>
            <a:endParaRPr lang="en-US" altLang="ko-KR" sz="2800" dirty="0">
              <a:solidFill>
                <a:schemeClr val="bg1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7107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8FF9F6-DFDC-BC79-A863-5D59E4658F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6629725-431D-9363-2CC0-75C4D31ADA83}"/>
              </a:ext>
            </a:extLst>
          </p:cNvPr>
          <p:cNvSpPr txBox="1"/>
          <p:nvPr/>
        </p:nvSpPr>
        <p:spPr>
          <a:xfrm>
            <a:off x="537029" y="870858"/>
            <a:ext cx="780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게임 진행 예시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238080-E1AB-3E98-4C0C-34BEAF2541D5}"/>
              </a:ext>
            </a:extLst>
          </p:cNvPr>
          <p:cNvSpPr txBox="1"/>
          <p:nvPr/>
        </p:nvSpPr>
        <p:spPr>
          <a:xfrm>
            <a:off x="6695127" y="2620725"/>
            <a:ext cx="53063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게이지가 </a:t>
            </a:r>
            <a:r>
              <a:rPr lang="en-US" altLang="ko-KR" sz="2800" b="1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MAX</a:t>
            </a:r>
            <a:r>
              <a:rPr lang="ko-KR" altLang="en-US" sz="2800" b="1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인 경우</a:t>
            </a:r>
            <a:r>
              <a:rPr lang="en-US" altLang="ko-KR" sz="2800" b="1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:</a:t>
            </a:r>
          </a:p>
          <a:p>
            <a:r>
              <a:rPr lang="ko-KR" altLang="en-US" sz="2800" dirty="0" err="1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초필살기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‘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더 월드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’</a:t>
            </a:r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발동 가능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r>
              <a:rPr lang="ko-KR" altLang="en-US" sz="2800" b="1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더 월드 발동 시</a:t>
            </a:r>
            <a:r>
              <a:rPr lang="en-US" altLang="ko-KR" sz="2800" b="1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:</a:t>
            </a:r>
          </a:p>
          <a:p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시공간이 멈추고</a:t>
            </a:r>
            <a:r>
              <a:rPr lang="en-US" altLang="ko-KR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</a:t>
            </a:r>
          </a:p>
          <a:p>
            <a:r>
              <a:rPr lang="ko-KR" altLang="en-US" sz="28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시전자만이 움직일 수 있음</a:t>
            </a:r>
            <a:endParaRPr lang="en-US" altLang="ko-KR" sz="28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BE4023B-BB0B-F80A-731A-F0548D1629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279" r="12278"/>
          <a:stretch>
            <a:fillRect/>
          </a:stretch>
        </p:blipFill>
        <p:spPr>
          <a:xfrm>
            <a:off x="537029" y="1792786"/>
            <a:ext cx="5802776" cy="4326524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04489E7-9200-9912-2398-B9C9A72F4F8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816" r="12753"/>
          <a:stretch>
            <a:fillRect/>
          </a:stretch>
        </p:blipFill>
        <p:spPr>
          <a:xfrm>
            <a:off x="537028" y="1792786"/>
            <a:ext cx="5802775" cy="4385388"/>
          </a:xfrm>
          <a:prstGeom prst="rect">
            <a:avLst/>
          </a:prstGeom>
        </p:spPr>
      </p:pic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7DF4776E-A01E-FC37-400C-D12A595EE5AC}"/>
              </a:ext>
            </a:extLst>
          </p:cNvPr>
          <p:cNvCxnSpPr/>
          <p:nvPr/>
        </p:nvCxnSpPr>
        <p:spPr>
          <a:xfrm>
            <a:off x="3125165" y="2948252"/>
            <a:ext cx="0" cy="39138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08613454-D6A1-B0FA-7398-B0EB1DD6C51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2627" r="12658"/>
          <a:stretch>
            <a:fillRect/>
          </a:stretch>
        </p:blipFill>
        <p:spPr>
          <a:xfrm>
            <a:off x="537028" y="1791958"/>
            <a:ext cx="5810491" cy="437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660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07226D-8C1B-B8E5-9602-A2137774E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0A192D5-CC85-143B-C760-6774008DAAD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5714" y="267380"/>
            <a:ext cx="3655763" cy="19823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AD541B-21EC-121D-ED2E-DA1DA5A10D1B}"/>
              </a:ext>
            </a:extLst>
          </p:cNvPr>
          <p:cNvSpPr txBox="1"/>
          <p:nvPr/>
        </p:nvSpPr>
        <p:spPr>
          <a:xfrm>
            <a:off x="537029" y="870858"/>
            <a:ext cx="7808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개발 일정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2893A8-8371-9527-6D85-6C59D0BC9009}"/>
              </a:ext>
            </a:extLst>
          </p:cNvPr>
          <p:cNvSpPr txBox="1"/>
          <p:nvPr/>
        </p:nvSpPr>
        <p:spPr>
          <a:xfrm>
            <a:off x="776788" y="1548845"/>
            <a:ext cx="9663576" cy="5032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주차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–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리소스 확보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및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스킬 데미지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체력 등의 값 책정 </a:t>
            </a:r>
            <a:endParaRPr lang="en-US" altLang="ko-KR" sz="2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주차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–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전투 배경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400" dirty="0" err="1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체력바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게이지 화면 출력</a:t>
            </a:r>
            <a:endParaRPr lang="en-US" altLang="ko-KR" sz="2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3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주차 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–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캐릭터 객체 생성 및 움직임 구현</a:t>
            </a:r>
            <a:endParaRPr lang="en-US" altLang="ko-KR" sz="2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4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주차 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–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캐릭터 움직임 구현</a:t>
            </a:r>
            <a:endParaRPr lang="en-US" altLang="ko-KR" sz="2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5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주차 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–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캐릭터 상호작용 구현 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(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충돌처리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6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주차 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–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피격 시 화면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캐릭터 움직임 구현 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(</a:t>
            </a:r>
            <a:r>
              <a:rPr lang="ko-KR" altLang="en-US" sz="2400" dirty="0" err="1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타격감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7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주차 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–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스킬에 따른 스탠드 발동 구현</a:t>
            </a:r>
            <a:endParaRPr lang="en-US" altLang="ko-KR" sz="2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8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주차 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–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시작 화면 구현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부족한 부분 보완</a:t>
            </a:r>
            <a:endParaRPr lang="en-US" altLang="ko-KR" sz="2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9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주차 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–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버그 찾고 수정</a:t>
            </a:r>
            <a:r>
              <a:rPr lang="en-US" altLang="ko-KR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2400" dirty="0"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시범 게임 플레이</a:t>
            </a:r>
            <a:endParaRPr lang="en-US" altLang="ko-KR" sz="2400" dirty="0"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5471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6A76C1-B360-2611-7ADE-1123F5BFD8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FD8C466-4C04-7A96-5E41-2738FCE9D01B}"/>
              </a:ext>
            </a:extLst>
          </p:cNvPr>
          <p:cNvSpPr txBox="1"/>
          <p:nvPr/>
        </p:nvSpPr>
        <p:spPr>
          <a:xfrm>
            <a:off x="3424545" y="3105834"/>
            <a:ext cx="5342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감사합니다</a:t>
            </a:r>
            <a:r>
              <a:rPr lang="en-US" altLang="ko-KR" sz="3600" dirty="0"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!</a:t>
            </a:r>
            <a:endParaRPr lang="ko-KR" altLang="en-US" sz="3600" dirty="0"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5BC876B-C254-D6CF-C386-E028E1B6FD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431" y="4391107"/>
            <a:ext cx="4305361" cy="1982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573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247</Words>
  <Application>Microsoft Office PowerPoint</Application>
  <PresentationFormat>와이드스크린</PresentationFormat>
  <Paragraphs>50</Paragraphs>
  <Slides>8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G마켓 산스 TTF Medium</vt:lpstr>
      <vt:lpstr>G마켓 산스 TTF Bold</vt:lpstr>
      <vt:lpstr>Arial</vt:lpstr>
      <vt:lpstr>맑은 고딕</vt:lpstr>
      <vt:lpstr>Office 테마</vt:lpstr>
      <vt:lpstr>2DGP 1차 프로젝트 발표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석주 강</dc:creator>
  <cp:lastModifiedBy>석주 강</cp:lastModifiedBy>
  <cp:revision>3</cp:revision>
  <dcterms:created xsi:type="dcterms:W3CDTF">2025-10-01T11:29:00Z</dcterms:created>
  <dcterms:modified xsi:type="dcterms:W3CDTF">2025-10-01T13:04:12Z</dcterms:modified>
</cp:coreProperties>
</file>

<file path=docProps/thumbnail.jpeg>
</file>